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4DCDFA-E04D-46D6-88E1-069BAAC76B34}" v="4" dt="2022-03-22T17:49:29.4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5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nxi Li" userId="8079a62a-70e2-47ce-a135-438e32479432" providerId="ADAL" clId="{244DCDFA-E04D-46D6-88E1-069BAAC76B34}"/>
    <pc:docChg chg="custSel addSld modSld">
      <pc:chgData name="Wenxi Li" userId="8079a62a-70e2-47ce-a135-438e32479432" providerId="ADAL" clId="{244DCDFA-E04D-46D6-88E1-069BAAC76B34}" dt="2022-03-22T17:49:14.928" v="23"/>
      <pc:docMkLst>
        <pc:docMk/>
      </pc:docMkLst>
      <pc:sldChg chg="addSp delSp modSp mod">
        <pc:chgData name="Wenxi Li" userId="8079a62a-70e2-47ce-a135-438e32479432" providerId="ADAL" clId="{244DCDFA-E04D-46D6-88E1-069BAAC76B34}" dt="2022-03-22T17:38:02.377" v="10" actId="1076"/>
        <pc:sldMkLst>
          <pc:docMk/>
          <pc:sldMk cId="3521466508" sldId="266"/>
        </pc:sldMkLst>
        <pc:spChg chg="mod">
          <ac:chgData name="Wenxi Li" userId="8079a62a-70e2-47ce-a135-438e32479432" providerId="ADAL" clId="{244DCDFA-E04D-46D6-88E1-069BAAC76B34}" dt="2022-03-22T17:37:13.768" v="6" actId="20577"/>
          <ac:spMkLst>
            <pc:docMk/>
            <pc:sldMk cId="3521466508" sldId="266"/>
            <ac:spMk id="2" creationId="{191591DC-8395-4FDE-81FB-1E1608C6AC3A}"/>
          </ac:spMkLst>
        </pc:spChg>
        <pc:spChg chg="del">
          <ac:chgData name="Wenxi Li" userId="8079a62a-70e2-47ce-a135-438e32479432" providerId="ADAL" clId="{244DCDFA-E04D-46D6-88E1-069BAAC76B34}" dt="2022-03-22T17:37:51.575" v="7" actId="478"/>
          <ac:spMkLst>
            <pc:docMk/>
            <pc:sldMk cId="3521466508" sldId="266"/>
            <ac:spMk id="3" creationId="{C9D46247-192E-4C1A-BCB4-BDC74998C168}"/>
          </ac:spMkLst>
        </pc:spChg>
        <pc:picChg chg="add mod">
          <ac:chgData name="Wenxi Li" userId="8079a62a-70e2-47ce-a135-438e32479432" providerId="ADAL" clId="{244DCDFA-E04D-46D6-88E1-069BAAC76B34}" dt="2022-03-22T17:38:02.377" v="10" actId="1076"/>
          <ac:picMkLst>
            <pc:docMk/>
            <pc:sldMk cId="3521466508" sldId="266"/>
            <ac:picMk id="1026" creationId="{48CEF3CF-9B01-4847-B25E-CEC5C88D925E}"/>
          </ac:picMkLst>
        </pc:picChg>
      </pc:sldChg>
      <pc:sldChg chg="modSp new mod">
        <pc:chgData name="Wenxi Li" userId="8079a62a-70e2-47ce-a135-438e32479432" providerId="ADAL" clId="{244DCDFA-E04D-46D6-88E1-069BAAC76B34}" dt="2022-03-22T17:49:14.928" v="23"/>
        <pc:sldMkLst>
          <pc:docMk/>
          <pc:sldMk cId="1669249828" sldId="267"/>
        </pc:sldMkLst>
        <pc:spChg chg="mod">
          <ac:chgData name="Wenxi Li" userId="8079a62a-70e2-47ce-a135-438e32479432" providerId="ADAL" clId="{244DCDFA-E04D-46D6-88E1-069BAAC76B34}" dt="2022-03-22T17:49:14.928" v="23"/>
          <ac:spMkLst>
            <pc:docMk/>
            <pc:sldMk cId="1669249828" sldId="267"/>
            <ac:spMk id="3" creationId="{74471695-22F3-4DD9-B024-18D66CA545B5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DB80C-E832-4854-854B-A3C9D650C6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EE678F-BBA8-4FD2-B0E4-DAD6FA4A0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89484-DAA2-4731-8C63-A7DE1534C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4B59C-425F-4F31-BCB9-F770B863F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9F792-3747-409E-8632-C6936DFBF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49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CD7E1-FED6-4942-B238-550A7DC1D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386D7C-053F-46E9-B894-77E1716C6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E2B2B-BCB3-450A-8497-45A5CD18E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F64E7-39CA-480B-A3B1-347D3CA23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F24DF-A214-4964-9107-201ABF95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308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2BF3DE-CCF0-4E22-8538-50CA040BE0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ADF686-01BC-4D04-9681-5F698C212C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E8D75-84BA-46CE-9238-8682CE16F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1E78B-D6A7-4A52-AB36-97C737519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66E93-4028-4963-9DAD-C88E6739C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211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EEE33-3C3E-4841-895C-217523DD2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921F2-616A-4357-BE98-9B81C5897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5E1CA-E122-46A0-B54F-4232083EC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6B9F9-1F07-40BA-A9FC-0CB89A206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23914-9E75-452D-BD97-8083B2870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099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D3801-31FD-4AA9-910F-B90A52059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6ED021-B26F-4B0D-98C6-F3BC8B5A2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FEE89-9EFF-44BB-9E8C-03E1B8282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A5667-879B-482D-8F0B-29B485D7D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2AE28-00FA-472A-97BD-68682F0A8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21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A5CAE-4701-4ABB-8BCA-C120BCF99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9E8E8-860F-4B7E-AEB8-5D9DD6D7A8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1C89F3-41FA-400F-BDB2-4940789F16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36276C-F24D-4DE7-A419-A89DDE53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DF859-B6F6-4B58-AC98-0FAA175F6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385207-F533-4EF7-A087-47E7C9892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13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D691D-8C80-4B07-9A81-CD82A6E65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B2371-711A-4E06-AF27-0A70AC8BE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128452-5BB2-4ED1-AB85-CE61D7301B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1FC342-0416-4A02-8575-2D76B685A4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BE2887-EE42-466B-8F0E-DD02B64D91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D6E34D-E3A8-4F52-886D-343D648A2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48410A-F4EC-4646-8BDB-C0F5591D9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8286A5-4152-4A2C-AEF8-4E07AA1C6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158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F49D4-F19E-4921-9060-0CB27AEA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8211DD-F453-40F7-98FE-56808B0E2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2DF9DB-6E10-45E8-BD20-3861B4725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F67187-F4AF-426C-AA8E-1C33A545E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24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3DACA9-27D3-4348-BA55-3E94802DC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0EEA59-FBDD-4114-A38F-3057E3A04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CA925D-2D37-4CDD-93EB-36B33E8B2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607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2BF75-0849-4FE6-8244-66A9E8A6D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78ABD-F2C8-413B-BA69-F31297DD0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6BC700-3B56-44CF-9650-02ECF40C97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076B3C-9B5A-4A76-9BE3-48275B144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94DD7-5330-4E91-AA18-59CB06969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54D54-8480-4C9C-9FDD-7B0BB04C9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97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67DFC-C319-47D8-8DB7-F35D0E110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00F7C0-5F58-45EC-B367-5BB6863C7C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0FA62C-5B3E-410A-A8D8-E6AAB263E4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EAB77E-587D-4ADF-9317-FD71D8E62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8EF3DF-45AC-4A8E-9244-833A6ECBA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CFCE48-54A9-40B7-882E-CD13628B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87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E4FD13-4D24-4909-AB6C-38027197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9E047-2383-4FA4-B9D9-83A9D2347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45679-CD4E-4C5C-A09B-FF5326053B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282C9-6246-4CB4-B30E-A1D892A139A1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0618F-A382-4D56-AB41-FE8DAA047D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6B2905-13BD-45AE-B451-F2B01DC0FC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DE3D8-8C0F-4D2C-8596-F01A8290F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072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jalammar.github.io/illustrated-transforme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Bumblebee gets a souped-up alter ego in &quot;Transformers: Age of Extinction.&quot;">
            <a:extLst>
              <a:ext uri="{FF2B5EF4-FFF2-40B4-BE49-F238E27FC236}">
                <a16:creationId xmlns:a16="http://schemas.microsoft.com/office/drawing/2014/main" id="{4F108062-3E73-464E-96E8-DE908B4435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BC8211-1B01-4E94-B477-86ADD1688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1504" y="5572411"/>
            <a:ext cx="1029972" cy="678048"/>
          </a:xfrm>
        </p:spPr>
        <p:txBody>
          <a:bodyPr>
            <a:normAutofit/>
          </a:bodyPr>
          <a:lstStyle/>
          <a:p>
            <a:pPr algn="l"/>
            <a:r>
              <a:rPr lang="en-US" sz="1100" dirty="0">
                <a:solidFill>
                  <a:srgbClr val="FFFFFF"/>
                </a:solidFill>
              </a:rPr>
              <a:t>Wenxi Li</a:t>
            </a:r>
          </a:p>
          <a:p>
            <a:pPr algn="l"/>
            <a:r>
              <a:rPr lang="en-US" sz="1100" dirty="0">
                <a:solidFill>
                  <a:srgbClr val="FFFFFF"/>
                </a:solidFill>
              </a:rPr>
              <a:t>2022/03/22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4627F6-5C7A-425A-9A4F-6C15AF48A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199861"/>
            <a:ext cx="8856059" cy="1336826"/>
          </a:xfrm>
        </p:spPr>
        <p:txBody>
          <a:bodyPr>
            <a:normAutofit/>
          </a:bodyPr>
          <a:lstStyle/>
          <a:p>
            <a:pPr algn="l"/>
            <a:r>
              <a:rPr lang="en-US" sz="5400">
                <a:solidFill>
                  <a:srgbClr val="FFFFFF"/>
                </a:solidFill>
              </a:rPr>
              <a:t>Transformer</a:t>
            </a:r>
          </a:p>
        </p:txBody>
      </p:sp>
    </p:spTree>
    <p:extLst>
      <p:ext uri="{BB962C8B-B14F-4D97-AF65-F5344CB8AC3E}">
        <p14:creationId xmlns:p14="http://schemas.microsoft.com/office/powerpoint/2010/main" val="671784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6BAF5375-206E-43E2-B162-F9E1F9291C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625" y="1726007"/>
            <a:ext cx="8612587" cy="4822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2450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591DC-8395-4FDE-81FB-1E1608C6A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Decoder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8CEF3CF-9B01-4847-B25E-CEC5C88D9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4011" y="1546292"/>
            <a:ext cx="8852647" cy="4863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466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E90AE-1895-43B4-B187-CCED5A089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71695-22F3-4DD9-B024-18D66CA54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Reference</a:t>
            </a:r>
            <a:r>
              <a:rPr lang="en-US" dirty="0">
                <a:hlinkClick r:id="rId2"/>
              </a:rPr>
              <a:t>: https://jalammar.github.io/illustrated-transformer/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249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22540-E1A1-4FCC-909E-1A2C19066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Look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95A2A01-F338-48B0-A1E6-42C3D0800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2" y="2344623"/>
            <a:ext cx="10734675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9434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96AA-9EB3-4499-9897-57CCCEEF2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BF23FAA-749F-44AA-9496-BD34EB559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2680" y="1746610"/>
            <a:ext cx="7200900" cy="451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139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D5129FA-C63B-4EEE-ABF2-E1606247E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710" y="751420"/>
            <a:ext cx="8437873" cy="5493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981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11D5CDF9-6310-4AC1-8192-088D4B087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27" y="1794849"/>
            <a:ext cx="10296908" cy="3268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A6160B-2506-4643-A4AD-C0F58A35900B}"/>
              </a:ext>
            </a:extLst>
          </p:cNvPr>
          <p:cNvSpPr txBox="1"/>
          <p:nvPr/>
        </p:nvSpPr>
        <p:spPr>
          <a:xfrm>
            <a:off x="7920318" y="6302187"/>
            <a:ext cx="4549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First proposed: </a:t>
            </a:r>
            <a:r>
              <a:rPr lang="en-US" dirty="0">
                <a:hlinkClick r:id="rId3"/>
              </a:rPr>
              <a:t>Attention is all you need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636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A73CD-1A11-4381-96A4-A5AF6DE4D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278"/>
            <a:ext cx="10515600" cy="1325563"/>
          </a:xfrm>
        </p:spPr>
        <p:txBody>
          <a:bodyPr/>
          <a:lstStyle/>
          <a:p>
            <a:r>
              <a:rPr lang="en-US" dirty="0"/>
              <a:t>E</a:t>
            </a:r>
            <a:r>
              <a:rPr lang="en-US" altLang="zh-CN" dirty="0"/>
              <a:t>mbedding: turn word into vector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FF34CB-0721-4FE9-A570-EB632977C5A2}"/>
              </a:ext>
            </a:extLst>
          </p:cNvPr>
          <p:cNvSpPr txBox="1"/>
          <p:nvPr/>
        </p:nvSpPr>
        <p:spPr>
          <a:xfrm>
            <a:off x="1481886" y="5473005"/>
            <a:ext cx="472918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999999"/>
                </a:solidFill>
                <a:effectLst/>
                <a:latin typeface="Helvetica" panose="020B0604020202020204" pitchFamily="34" charset="0"/>
              </a:rPr>
              <a:t>Each word is embedded into a vector of size 512.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999999"/>
                </a:solidFill>
                <a:latin typeface="Helvetica" panose="020B0604020202020204" pitchFamily="34" charset="0"/>
              </a:rPr>
              <a:t>Embedding only happens to the bottom-most encoder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sz="1400" b="0" i="0" dirty="0">
              <a:solidFill>
                <a:srgbClr val="999999"/>
              </a:solidFill>
              <a:effectLst/>
              <a:latin typeface="Helvetica" panose="020B060402020202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sz="1400" b="0" i="0" dirty="0">
              <a:solidFill>
                <a:srgbClr val="999999"/>
              </a:solidFill>
              <a:effectLst/>
              <a:latin typeface="Helvetica" panose="020B0604020202020204" pitchFamily="34" charset="0"/>
            </a:endParaRPr>
          </a:p>
          <a:p>
            <a:br>
              <a:rPr lang="en-US" sz="1400" dirty="0"/>
            </a:br>
            <a:endParaRPr lang="en-US" sz="1400" dirty="0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BB060727-583A-491C-8845-EE3B3490EF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610" y="1149396"/>
            <a:ext cx="6470837" cy="415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A954BDAA-2889-4EDF-992D-54BB42613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886" y="4635782"/>
            <a:ext cx="6247683" cy="750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472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F4699-6B78-43A0-B54E-D3D1E0357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6D16C83-AC56-45E1-9316-7E9FCE476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554" y="1743797"/>
            <a:ext cx="7891823" cy="4798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3175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96D19-9834-4D68-94F5-C15877160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Self-Attention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EACBB75-3FA2-47F4-BDE0-814E42A233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318" y="1535856"/>
            <a:ext cx="11627223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sis MT Pro Light" panose="02040304050005020304" pitchFamily="18" charset="0"/>
                <a:ea typeface="Helvetica" panose="020B0604020202020204" pitchFamily="34" charset="0"/>
              </a:rPr>
              <a:t>”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sis MT Pro Light" panose="02040304050005020304" pitchFamily="18" charset="0"/>
                <a:ea typeface="Bitstream Vera Sans Mono"/>
              </a:rPr>
              <a:t>The animal didn't cross the street because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sis MT Pro Light" panose="02040304050005020304" pitchFamily="18" charset="0"/>
                <a:ea typeface="Bitstream Vera Sans Mono"/>
              </a:rPr>
              <a:t>it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sis MT Pro Light" panose="02040304050005020304" pitchFamily="18" charset="0"/>
                <a:ea typeface="Bitstream Vera Sans Mono"/>
              </a:rPr>
              <a:t> was too tired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sis MT Pro Light" panose="02040304050005020304" pitchFamily="18" charset="0"/>
                <a:ea typeface="Helvetica" panose="020B0604020202020204" pitchFamily="34" charset="0"/>
              </a:rPr>
              <a:t>”</a:t>
            </a:r>
            <a:r>
              <a:rPr kumimoji="0" lang="en-US" altLang="en-US" sz="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sis MT Pro Light" panose="02040304050005020304" pitchFamily="18" charset="0"/>
              </a:rPr>
              <a:t> 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masis MT Pro Light" panose="02040304050005020304" pitchFamily="18" charset="0"/>
            </a:endParaRP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AAD83C23-5FA2-498A-A05E-D8A99EAB7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717" y="2152370"/>
            <a:ext cx="4162425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C8A11B28-E442-4CF0-B090-05F65F19B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41" y="1454524"/>
            <a:ext cx="8334375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6AB265-FA8D-4067-B80B-C3199E523441}"/>
              </a:ext>
            </a:extLst>
          </p:cNvPr>
          <p:cNvSpPr txBox="1"/>
          <p:nvPr/>
        </p:nvSpPr>
        <p:spPr>
          <a:xfrm>
            <a:off x="8731624" y="2704894"/>
            <a:ext cx="29673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1400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The </a:t>
            </a:r>
            <a:r>
              <a:rPr lang="en-US" sz="1400" b="1" i="0" dirty="0">
                <a:solidFill>
                  <a:srgbClr val="222222"/>
                </a:solidFill>
                <a:effectLst/>
                <a:latin typeface="inherit"/>
              </a:rPr>
              <a:t>first step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 in calculating self-attention is to create three vectors from each of the encoder’s input vectors (in this case, the embedding of each word). </a:t>
            </a:r>
          </a:p>
          <a:p>
            <a:pPr algn="l" fontAlgn="base"/>
            <a:endParaRPr lang="en-US" sz="1400" b="0" i="0" dirty="0">
              <a:solidFill>
                <a:srgbClr val="222222"/>
              </a:solidFill>
              <a:effectLst/>
              <a:latin typeface="Helvetica" panose="020B0604020202020204" pitchFamily="34" charset="0"/>
            </a:endParaRPr>
          </a:p>
          <a:p>
            <a:pPr algn="l" fontAlgn="base"/>
            <a:r>
              <a:rPr lang="en-US" sz="1400" b="0" i="0" dirty="0">
                <a:solidFill>
                  <a:srgbClr val="222222"/>
                </a:solidFill>
                <a:effectLst/>
                <a:latin typeface="Helvetica" panose="020B0604020202020204" pitchFamily="34" charset="0"/>
              </a:rPr>
              <a:t>Notice that these new vectors are smaller in dimension than the embedding vector. Their dimensionality is 64, while the embedding and encoder input/output vectors have dimensionality of 512. They don’t HAVE to be smaller, this is an architecture choice to make the computation of multiheaded attention (mostly) constant.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6227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BB64F0EC-BF22-41CA-8DBA-BF9E6580C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483" y="592101"/>
            <a:ext cx="6114022" cy="581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F9DC89C0-A46D-4A7E-8E10-D3F689F60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9182" y="3205723"/>
            <a:ext cx="4986939" cy="194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408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154</Words>
  <Application>Microsoft Office PowerPoint</Application>
  <PresentationFormat>Widescreen</PresentationFormat>
  <Paragraphs>19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inherit</vt:lpstr>
      <vt:lpstr>Amasis MT Pro Light</vt:lpstr>
      <vt:lpstr>Arial</vt:lpstr>
      <vt:lpstr>Calibri</vt:lpstr>
      <vt:lpstr>Calibri Light</vt:lpstr>
      <vt:lpstr>Helvetica</vt:lpstr>
      <vt:lpstr>Office Theme</vt:lpstr>
      <vt:lpstr>Transformer</vt:lpstr>
      <vt:lpstr>High Level Look</vt:lpstr>
      <vt:lpstr>PowerPoint Presentation</vt:lpstr>
      <vt:lpstr>PowerPoint Presentation</vt:lpstr>
      <vt:lpstr>PowerPoint Presentation</vt:lpstr>
      <vt:lpstr>Embedding: turn word into vector</vt:lpstr>
      <vt:lpstr>Encoding</vt:lpstr>
      <vt:lpstr>Self-Attention</vt:lpstr>
      <vt:lpstr>PowerPoint Presentation</vt:lpstr>
      <vt:lpstr>PowerPoint Presentation</vt:lpstr>
      <vt:lpstr>Decoder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</dc:title>
  <dc:creator>Wenxi Li</dc:creator>
  <cp:lastModifiedBy>Wenxi Li</cp:lastModifiedBy>
  <cp:revision>1</cp:revision>
  <dcterms:created xsi:type="dcterms:W3CDTF">2022-03-22T12:46:55Z</dcterms:created>
  <dcterms:modified xsi:type="dcterms:W3CDTF">2022-03-22T17:49:41Z</dcterms:modified>
</cp:coreProperties>
</file>

<file path=docProps/thumbnail.jpeg>
</file>